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8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89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29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4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5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25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50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30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0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03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4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F8C3-677D-4C20-B766-C05B358D7F73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2595D-74A6-401C-B324-B29872746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5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25000" r="5923" b="8522"/>
          <a:stretch/>
        </p:blipFill>
        <p:spPr bwMode="auto">
          <a:xfrm>
            <a:off x="251520" y="404664"/>
            <a:ext cx="870758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0212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청도군 </a:t>
            </a:r>
            <a:r>
              <a:rPr lang="ko-KR" altLang="en-US" dirty="0" err="1"/>
              <a:t>각북면</a:t>
            </a:r>
            <a:r>
              <a:rPr lang="ko-KR" altLang="en-US" dirty="0"/>
              <a:t> </a:t>
            </a:r>
            <a:r>
              <a:rPr lang="ko-KR" altLang="en-US" dirty="0" err="1"/>
              <a:t>덕촌리</a:t>
            </a:r>
            <a:r>
              <a:rPr lang="ko-KR" altLang="en-US" dirty="0"/>
              <a:t> </a:t>
            </a:r>
            <a:r>
              <a:rPr lang="en-US" altLang="ko-KR" dirty="0"/>
              <a:t>892-0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30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24602" r="12333" b="6648"/>
          <a:stretch/>
        </p:blipFill>
        <p:spPr bwMode="auto">
          <a:xfrm>
            <a:off x="467544" y="404664"/>
            <a:ext cx="849580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자유형 3"/>
          <p:cNvSpPr/>
          <p:nvPr/>
        </p:nvSpPr>
        <p:spPr>
          <a:xfrm>
            <a:off x="3304903" y="1188720"/>
            <a:ext cx="3997234" cy="4206240"/>
          </a:xfrm>
          <a:custGeom>
            <a:avLst/>
            <a:gdLst>
              <a:gd name="connsiteX0" fmla="*/ 0 w 3997234"/>
              <a:gd name="connsiteY0" fmla="*/ 2312126 h 4206240"/>
              <a:gd name="connsiteX1" fmla="*/ 339634 w 3997234"/>
              <a:gd name="connsiteY1" fmla="*/ 2821577 h 4206240"/>
              <a:gd name="connsiteX2" fmla="*/ 992777 w 3997234"/>
              <a:gd name="connsiteY2" fmla="*/ 2521131 h 4206240"/>
              <a:gd name="connsiteX3" fmla="*/ 1619794 w 3997234"/>
              <a:gd name="connsiteY3" fmla="*/ 2194560 h 4206240"/>
              <a:gd name="connsiteX4" fmla="*/ 2455817 w 3997234"/>
              <a:gd name="connsiteY4" fmla="*/ 2103120 h 4206240"/>
              <a:gd name="connsiteX5" fmla="*/ 2886891 w 3997234"/>
              <a:gd name="connsiteY5" fmla="*/ 2495006 h 4206240"/>
              <a:gd name="connsiteX6" fmla="*/ 2939143 w 3997234"/>
              <a:gd name="connsiteY6" fmla="*/ 3135086 h 4206240"/>
              <a:gd name="connsiteX7" fmla="*/ 3004457 w 3997234"/>
              <a:gd name="connsiteY7" fmla="*/ 3827417 h 4206240"/>
              <a:gd name="connsiteX8" fmla="*/ 3474720 w 3997234"/>
              <a:gd name="connsiteY8" fmla="*/ 4153989 h 4206240"/>
              <a:gd name="connsiteX9" fmla="*/ 3997234 w 3997234"/>
              <a:gd name="connsiteY9" fmla="*/ 4206240 h 4206240"/>
              <a:gd name="connsiteX10" fmla="*/ 3918857 w 3997234"/>
              <a:gd name="connsiteY10" fmla="*/ 692331 h 4206240"/>
              <a:gd name="connsiteX11" fmla="*/ 3553097 w 3997234"/>
              <a:gd name="connsiteY11" fmla="*/ 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7234" h="4206240">
                <a:moveTo>
                  <a:pt x="0" y="2312126"/>
                </a:moveTo>
                <a:lnTo>
                  <a:pt x="339634" y="2821577"/>
                </a:lnTo>
                <a:lnTo>
                  <a:pt x="992777" y="2521131"/>
                </a:lnTo>
                <a:lnTo>
                  <a:pt x="1619794" y="2194560"/>
                </a:lnTo>
                <a:lnTo>
                  <a:pt x="2455817" y="2103120"/>
                </a:lnTo>
                <a:lnTo>
                  <a:pt x="2886891" y="2495006"/>
                </a:lnTo>
                <a:lnTo>
                  <a:pt x="2939143" y="3135086"/>
                </a:lnTo>
                <a:lnTo>
                  <a:pt x="3004457" y="3827417"/>
                </a:lnTo>
                <a:lnTo>
                  <a:pt x="3474720" y="4153989"/>
                </a:lnTo>
                <a:lnTo>
                  <a:pt x="3997234" y="4206240"/>
                </a:lnTo>
                <a:lnTo>
                  <a:pt x="3918857" y="692331"/>
                </a:lnTo>
                <a:lnTo>
                  <a:pt x="3553097" y="0"/>
                </a:lnTo>
              </a:path>
            </a:pathLst>
          </a:cu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6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23637" r="5451" b="6321"/>
          <a:stretch/>
        </p:blipFill>
        <p:spPr bwMode="auto">
          <a:xfrm>
            <a:off x="323528" y="620688"/>
            <a:ext cx="861378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2987824" y="2492896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구름 모양 설명선 4"/>
          <p:cNvSpPr/>
          <p:nvPr/>
        </p:nvSpPr>
        <p:spPr>
          <a:xfrm>
            <a:off x="3383868" y="1772816"/>
            <a:ext cx="1548172" cy="720080"/>
          </a:xfrm>
          <a:prstGeom prst="cloudCallout">
            <a:avLst/>
          </a:prstGeom>
          <a:solidFill>
            <a:srgbClr val="FFFF00">
              <a:alpha val="5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여기  입니다</a:t>
            </a:r>
            <a:endParaRPr lang="ko-KR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3597639" y="3072984"/>
            <a:ext cx="5276538" cy="2083632"/>
          </a:xfrm>
          <a:custGeom>
            <a:avLst/>
            <a:gdLst>
              <a:gd name="connsiteX0" fmla="*/ 0 w 5276538"/>
              <a:gd name="connsiteY0" fmla="*/ 0 h 2083632"/>
              <a:gd name="connsiteX1" fmla="*/ 1798820 w 5276538"/>
              <a:gd name="connsiteY1" fmla="*/ 2083632 h 2083632"/>
              <a:gd name="connsiteX2" fmla="*/ 5276538 w 5276538"/>
              <a:gd name="connsiteY2" fmla="*/ 584616 h 2083632"/>
              <a:gd name="connsiteX3" fmla="*/ 5276538 w 5276538"/>
              <a:gd name="connsiteY3" fmla="*/ 584616 h 208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538" h="2083632">
                <a:moveTo>
                  <a:pt x="0" y="0"/>
                </a:moveTo>
                <a:lnTo>
                  <a:pt x="1798820" y="2083632"/>
                </a:lnTo>
                <a:lnTo>
                  <a:pt x="5276538" y="584616"/>
                </a:lnTo>
                <a:lnTo>
                  <a:pt x="5276538" y="584616"/>
                </a:lnTo>
              </a:path>
            </a:pathLst>
          </a:cu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51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</Words>
  <Application>Microsoft Office PowerPoint</Application>
  <PresentationFormat>화면 슬라이드 쇼(4:3)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wkimu@naver.com</cp:lastModifiedBy>
  <cp:revision>4</cp:revision>
  <dcterms:created xsi:type="dcterms:W3CDTF">2014-07-24T07:21:04Z</dcterms:created>
  <dcterms:modified xsi:type="dcterms:W3CDTF">2024-08-14T05:39:42Z</dcterms:modified>
</cp:coreProperties>
</file>